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>
        <p:scale>
          <a:sx n="64" d="100"/>
          <a:sy n="64" d="100"/>
        </p:scale>
        <p:origin x="872" y="10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6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41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8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5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0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7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0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4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77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82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E863F-1FB8-4C82-AECB-C9DF7C46AB81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016C7BA-340C-4429-90E8-7462129B30D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2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90F4-2740-42F5-90AE-DE5000D24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443" y="791840"/>
            <a:ext cx="9443409" cy="2541431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Time Space Trade-off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E12AE31-B469-4F3D-9626-EC838F58D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2700" y="3957637"/>
            <a:ext cx="8637588" cy="1551247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Manisha Koranga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Assistant Professor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CSE Department</a:t>
            </a:r>
          </a:p>
          <a:p>
            <a:pPr algn="r"/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Graphic Era Hill University, Haldwani</a:t>
            </a:r>
          </a:p>
        </p:txBody>
      </p:sp>
    </p:spTree>
    <p:extLst>
      <p:ext uri="{BB962C8B-B14F-4D97-AF65-F5344CB8AC3E}">
        <p14:creationId xmlns:p14="http://schemas.microsoft.com/office/powerpoint/2010/main" val="196877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D268-17EB-4EED-90CC-8433DEB33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9" y="342420"/>
            <a:ext cx="9603275" cy="104923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52BCB-379D-4663-880E-F3029CAE7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57B6F-264D-4B34-B561-386BA8AC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272"/>
            <a:ext cx="12192000" cy="57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BD84-4EDA-4944-82E7-BA1C14BD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8C718-BD60-4002-966F-1F8173653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86EB-234A-45DF-B446-FBACC6A0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6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5A30-872D-4D9A-9338-04740DA5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6C6F-2F88-4582-AF3C-5A8E574E7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2FE2B-9182-4DD6-90D0-67E1892D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E476-6288-4B45-AD3D-EA66DD04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8212-23EE-4622-A806-E96969123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EE76D-7A48-40DC-B263-E977816E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7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8013-62EB-4F4B-ABEC-3DAD534E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F244-6AE5-4B78-875B-3A7EFE385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A3498-399B-4CB1-A520-8061B389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9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B6ED-799C-4D43-8A3A-BE1FADAB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7EAB-E432-4630-B4B2-BCA9EDAA7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52A31-058F-4FBA-9640-FC8E5B5B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954C-4DC0-49E3-8224-30C79863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768B-C4C7-4DD3-A2BC-CF798DD87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B474A-ACA1-4FA3-B62D-60E98BA1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3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CC03-F1CC-451B-B97F-4839E661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D0CD1-523F-44D0-8EB5-CD532AD44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6230D-53F8-411B-A60F-9318D2BC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0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96F8-3ABD-45DA-998D-E8C2D271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3DE21-9CFF-43E0-A3C1-628C9F0C6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E0F77E-9D21-40F6-AC9E-7E5DD252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034E-ED0C-4F28-90D1-2F015E42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78728-C5EE-40CF-BF4B-D453426D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31900-8C09-4CB9-837B-7E320A76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2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C4F2-41AC-409E-91AA-1B0F9BD3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E266D-6A4A-48E2-A182-DCB266F4A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67AD-B100-4975-9FCE-A98C102E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480"/>
            <a:ext cx="12192000" cy="54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5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F203B-883C-4E78-901D-00AB929F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1C32E-C78B-4853-9606-900B9F0FD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929A9-B988-46FA-B483-5A92B3B3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3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1A0E-CDDF-470F-A4F6-10D636B0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083E-F2AC-4120-B5FE-13C2D36CD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9016-79B2-4C93-80FE-386EDC21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6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3D4A-9017-4FE9-8889-7C4B7634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65B3-969B-4FDD-9E3C-AA34ACB04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3A386-BB4E-4018-B1F5-D26E0243D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012"/>
            <a:ext cx="12192000" cy="61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0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57E4-DB1D-4A08-929F-4082035A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975B-FFC1-4108-A2EA-2F75CA95D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878F2-0933-4A08-930E-432FC18E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62"/>
            <a:ext cx="12192000" cy="569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33F9-5816-4ED2-BB07-A88A2192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A70B-420E-4F6A-89E2-C3771A262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3BED0-00D3-4668-88D6-92A88436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29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3AFB-61E9-4367-BB62-B29209A5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EA0E-1333-4606-89DC-B7723986C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8F0AD-D3CC-497A-88BE-C781795E5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1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2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5C23-70E1-455F-93E7-86B92C79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1B68F-A879-4687-B03F-75375711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5C295-8A30-44FC-96E6-6EBADA76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466"/>
            <a:ext cx="12192000" cy="62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415D-BB85-409B-A74E-75805701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926A8-EFB3-4B70-9E5A-7851103B2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BB908-1153-4A40-9362-F7AC311C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26"/>
            <a:ext cx="12192000" cy="68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90F4-2740-42F5-90AE-DE5000D24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734" y="791840"/>
            <a:ext cx="11787266" cy="2541431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Dynamic Memory Allocation</a:t>
            </a:r>
          </a:p>
        </p:txBody>
      </p:sp>
    </p:spTree>
    <p:extLst>
      <p:ext uri="{BB962C8B-B14F-4D97-AF65-F5344CB8AC3E}">
        <p14:creationId xmlns:p14="http://schemas.microsoft.com/office/powerpoint/2010/main" val="426321711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</TotalTime>
  <Words>19</Words>
  <Application>Microsoft Office PowerPoint</Application>
  <PresentationFormat>Widescreen</PresentationFormat>
  <Paragraphs>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Black</vt:lpstr>
      <vt:lpstr>Gill Sans MT</vt:lpstr>
      <vt:lpstr>Gallery</vt:lpstr>
      <vt:lpstr>Time Space Trade-off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Memory Allocation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Manisha Koranga</dc:creator>
  <cp:lastModifiedBy>Manisha Koranga</cp:lastModifiedBy>
  <cp:revision>10</cp:revision>
  <dcterms:created xsi:type="dcterms:W3CDTF">2021-04-28T16:30:15Z</dcterms:created>
  <dcterms:modified xsi:type="dcterms:W3CDTF">2021-04-28T17:10:43Z</dcterms:modified>
</cp:coreProperties>
</file>